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5" r:id="rId6"/>
    <p:sldId id="264" r:id="rId7"/>
    <p:sldId id="266" r:id="rId8"/>
    <p:sldId id="267" r:id="rId9"/>
    <p:sldId id="259" r:id="rId10"/>
    <p:sldId id="260" r:id="rId11"/>
    <p:sldId id="261" r:id="rId12"/>
    <p:sldId id="268" r:id="rId13"/>
    <p:sldId id="269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GB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416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GB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514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GB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4082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GB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913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9889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GB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GB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471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GB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GB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18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2181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66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GB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684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621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GB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GB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88755-A202-4263-9C3A-C0B7E782829D}" type="datetimeFigureOut">
              <a:rPr lang="en-GB" smtClean="0"/>
              <a:t>18/03/2018</a:t>
            </a:fld>
            <a:endParaRPr lang="en-GB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E75CA-628F-4782-B827-606359ABAB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5976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348509" y="942109"/>
            <a:ext cx="972589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54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M623 </a:t>
            </a:r>
            <a:r>
              <a:rPr lang="zh-TW" altLang="en-US" sz="54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文化人類學與宣教</a:t>
            </a:r>
            <a:endParaRPr lang="en-US" altLang="zh-TW" sz="5400" b="1" dirty="0" smtClean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algn="ctr"/>
            <a:endParaRPr lang="en-US" sz="54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algn="ctr"/>
            <a:r>
              <a:rPr lang="zh-TW" altLang="en-US" sz="54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課堂簡報</a:t>
            </a:r>
            <a:endParaRPr lang="en-GB" sz="54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6376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遠足相片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343" y="1690688"/>
            <a:ext cx="5801784" cy="4351338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270" y="1027906"/>
            <a:ext cx="4242660" cy="5316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358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行程通告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235" y="1690688"/>
            <a:ext cx="6155037" cy="4351338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651235" y="6183086"/>
            <a:ext cx="7907383" cy="374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http://yungshehhikers.org/86-2018/86-routes/86-11-20180311.png</a:t>
            </a:r>
          </a:p>
        </p:txBody>
      </p:sp>
    </p:spTree>
    <p:extLst>
      <p:ext uri="{BB962C8B-B14F-4D97-AF65-F5344CB8AC3E}">
        <p14:creationId xmlns:p14="http://schemas.microsoft.com/office/powerpoint/2010/main" val="2805359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計劃、記錄行程</a:t>
            </a:r>
            <a:r>
              <a:rPr lang="en-US" altLang="zh-TW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︰</a:t>
            </a:r>
            <a:r>
              <a:rPr lang="zh-TW" altLang="en-US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應用程式</a:t>
            </a:r>
            <a:endParaRPr lang="en-GB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2802631" cy="435133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015" y="1690688"/>
            <a:ext cx="2848697" cy="486373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2419" y="1690688"/>
            <a:ext cx="2841281" cy="486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951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計劃、記錄行程</a:t>
            </a:r>
            <a:r>
              <a:rPr lang="en-US" altLang="zh-TW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︰</a:t>
            </a:r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應用程式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83" y="1690688"/>
            <a:ext cx="2703048" cy="4640443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1032" y="1690688"/>
            <a:ext cx="2710838" cy="4640443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871" y="1696333"/>
            <a:ext cx="2716069" cy="4634798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1941" y="1690688"/>
            <a:ext cx="2707531" cy="462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383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後記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/>
              <a:t>近四十年的改變</a:t>
            </a:r>
            <a:endParaRPr lang="en-US" altLang="zh-TW" sz="4000" dirty="0" smtClean="0"/>
          </a:p>
          <a:p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393006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主題</a:t>
            </a:r>
            <a:endParaRPr lang="en-GB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/>
              <a:t>大方向</a:t>
            </a:r>
            <a:r>
              <a:rPr lang="en-US" altLang="zh-TW" sz="4000" dirty="0"/>
              <a:t>︰</a:t>
            </a:r>
            <a:r>
              <a:rPr lang="zh-TW" altLang="en-US" sz="4000" dirty="0" smtClean="0"/>
              <a:t>遠足會</a:t>
            </a:r>
            <a:endParaRPr lang="en-US" altLang="zh-TW" sz="4000" dirty="0" smtClean="0"/>
          </a:p>
          <a:p>
            <a:r>
              <a:rPr lang="zh-TW" altLang="en-US" sz="4000" dirty="0" smtClean="0"/>
              <a:t>焦點</a:t>
            </a:r>
            <a:r>
              <a:rPr lang="en-US" altLang="zh-TW" sz="4000" dirty="0" smtClean="0"/>
              <a:t>︰</a:t>
            </a:r>
            <a:r>
              <a:rPr lang="zh-TW" altLang="en-US" sz="4000" dirty="0" smtClean="0"/>
              <a:t>香港本地的遠足會</a:t>
            </a:r>
            <a:endParaRPr lang="en-US" altLang="zh-TW" sz="4000" dirty="0" smtClean="0"/>
          </a:p>
          <a:p>
            <a:r>
              <a:rPr lang="zh-TW" altLang="en-US" sz="4000" dirty="0" smtClean="0"/>
              <a:t>主題</a:t>
            </a:r>
            <a:r>
              <a:rPr lang="en-US" altLang="zh-TW" sz="4000" dirty="0" smtClean="0"/>
              <a:t>︰</a:t>
            </a:r>
            <a:r>
              <a:rPr lang="zh-TW" altLang="en-US" sz="4000" dirty="0" smtClean="0"/>
              <a:t>一個香港本地的遠足會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632563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硏究方法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TW" altLang="en-US" sz="4000" dirty="0" smtClean="0"/>
              <a:t>計劃用以下方法進行硏究</a:t>
            </a:r>
            <a:endParaRPr lang="en-US" altLang="zh-TW" sz="4000" dirty="0" smtClean="0"/>
          </a:p>
          <a:p>
            <a:pPr lvl="1"/>
            <a:r>
              <a:rPr lang="zh-TW" altLang="en-US" sz="4000" dirty="0" smtClean="0"/>
              <a:t>質性</a:t>
            </a:r>
            <a:r>
              <a:rPr lang="zh-TW" altLang="en-US" sz="4000" dirty="0" smtClean="0"/>
              <a:t>訪談</a:t>
            </a:r>
            <a:endParaRPr lang="en-US" altLang="zh-TW" sz="4000" dirty="0" smtClean="0"/>
          </a:p>
          <a:p>
            <a:pPr lvl="2"/>
            <a:r>
              <a:rPr lang="zh-TW" altLang="en-US" sz="4000" dirty="0" smtClean="0"/>
              <a:t>兩位成員</a:t>
            </a:r>
            <a:endParaRPr lang="en-US" altLang="zh-TW" sz="4000" dirty="0" smtClean="0"/>
          </a:p>
          <a:p>
            <a:pPr lvl="1"/>
            <a:r>
              <a:rPr lang="zh-TW" altLang="en-US" sz="4000" dirty="0" smtClean="0"/>
              <a:t>搜集資料</a:t>
            </a:r>
            <a:endParaRPr lang="en-US" altLang="zh-TW" sz="4000" dirty="0" smtClean="0"/>
          </a:p>
          <a:p>
            <a:pPr lvl="1"/>
            <a:r>
              <a:rPr lang="zh-TW" altLang="en-US" sz="4000" dirty="0" smtClean="0"/>
              <a:t>參與觀察</a:t>
            </a:r>
            <a:endParaRPr lang="en-US" altLang="zh-TW" sz="4000" dirty="0" smtClean="0"/>
          </a:p>
          <a:p>
            <a:r>
              <a:rPr lang="zh-TW" altLang="en-US" sz="4000" dirty="0" smtClean="0"/>
              <a:t>限制</a:t>
            </a:r>
            <a:endParaRPr lang="en-US" altLang="zh-TW" sz="4000" dirty="0" smtClean="0"/>
          </a:p>
          <a:p>
            <a:pPr lvl="1"/>
            <a:r>
              <a:rPr lang="zh-TW" altLang="en-US" sz="4000" dirty="0" smtClean="0"/>
              <a:t>時間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1337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文化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/>
              <a:t>庸社行友</a:t>
            </a:r>
            <a:endParaRPr lang="en-US" altLang="zh-TW" sz="4000" dirty="0" smtClean="0"/>
          </a:p>
          <a:p>
            <a:r>
              <a:rPr lang="zh-TW" altLang="en-US" sz="4000" dirty="0" smtClean="0"/>
              <a:t>一九三二年成立</a:t>
            </a:r>
            <a:endParaRPr lang="en-US" altLang="zh-TW" sz="4000" dirty="0" smtClean="0"/>
          </a:p>
          <a:p>
            <a:r>
              <a:rPr lang="zh-TW" altLang="en-US" sz="4000" dirty="0" smtClean="0"/>
              <a:t>最初由一班志同道合的公務員、報社職員組成</a:t>
            </a:r>
            <a:endParaRPr lang="en-US" altLang="zh-TW" sz="4000" dirty="0" smtClean="0"/>
          </a:p>
          <a:p>
            <a:r>
              <a:rPr lang="zh-TW" altLang="en-US" sz="4000" dirty="0" smtClean="0"/>
              <a:t>現時有大約一百位成員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533838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文化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/>
              <a:t>團友都是自願性參與活動</a:t>
            </a:r>
            <a:endParaRPr lang="en-US" altLang="zh-TW" sz="4000" dirty="0" smtClean="0"/>
          </a:p>
          <a:p>
            <a:pPr lvl="1"/>
            <a:r>
              <a:rPr lang="zh-TW" altLang="en-US" sz="4000" dirty="0" smtClean="0"/>
              <a:t>出席率達標者會獲頒證書以作鼓勵</a:t>
            </a:r>
            <a:endParaRPr lang="en-US" altLang="zh-TW" sz="4000" dirty="0" smtClean="0"/>
          </a:p>
          <a:p>
            <a:r>
              <a:rPr lang="zh-TW" altLang="en-US" sz="4000" dirty="0" smtClean="0"/>
              <a:t>財政方面</a:t>
            </a:r>
            <a:endParaRPr lang="en-US" altLang="zh-TW" sz="4000" dirty="0"/>
          </a:p>
          <a:p>
            <a:pPr lvl="1"/>
            <a:r>
              <a:rPr lang="zh-TW" altLang="en-US" sz="4000" dirty="0" smtClean="0"/>
              <a:t>經費來自各團友，多用於安排交通</a:t>
            </a:r>
            <a:endParaRPr lang="en-US" altLang="zh-TW" sz="4000" dirty="0" smtClean="0"/>
          </a:p>
          <a:p>
            <a:pPr lvl="1"/>
            <a:r>
              <a:rPr lang="zh-TW" altLang="en-US" sz="4000" dirty="0" smtClean="0"/>
              <a:t>若有盈餘會於大食會，和年底的社慶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621713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文化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/>
              <a:t>路線</a:t>
            </a:r>
            <a:r>
              <a:rPr lang="en-US" altLang="zh-TW" sz="4000" dirty="0" smtClean="0"/>
              <a:t>︰</a:t>
            </a:r>
            <a:r>
              <a:rPr lang="zh-TW" altLang="en-US" sz="4000" dirty="0" smtClean="0"/>
              <a:t>選一些只有山路的路線，盡量遠離海邊和石澗</a:t>
            </a:r>
            <a:endParaRPr lang="en-US" altLang="zh-TW" sz="4000" dirty="0" smtClean="0"/>
          </a:p>
          <a:p>
            <a:r>
              <a:rPr lang="zh-TW" altLang="en-US" sz="4000" dirty="0" smtClean="0"/>
              <a:t>每次活動分開兩隊</a:t>
            </a:r>
            <a:r>
              <a:rPr lang="en-US" altLang="zh-TW" sz="4000" dirty="0" smtClean="0"/>
              <a:t>︰</a:t>
            </a:r>
            <a:r>
              <a:rPr lang="zh-TW" altLang="en-US" sz="4000" dirty="0" smtClean="0"/>
              <a:t>長線和中線</a:t>
            </a:r>
            <a:endParaRPr lang="en-US" altLang="zh-TW" sz="4000" dirty="0" smtClean="0"/>
          </a:p>
          <a:p>
            <a:r>
              <a:rPr lang="zh-TW" altLang="en-US" sz="4000" dirty="0" smtClean="0"/>
              <a:t>長線隊和中線隊各有一位負責頭和尾的行友，和中間的服務行友</a:t>
            </a:r>
            <a:endParaRPr lang="en-US" altLang="zh-TW" sz="4000" dirty="0" smtClean="0"/>
          </a:p>
          <a:p>
            <a:r>
              <a:rPr lang="zh-TW" altLang="en-US" sz="4000" dirty="0" smtClean="0"/>
              <a:t>規範（守則）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4172025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文化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8878" y="1690688"/>
            <a:ext cx="6105578" cy="4351338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1588878" y="6130834"/>
            <a:ext cx="8456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http://yungshehhikers.org/yungshehhikers-info/about-26-8-2016.html</a:t>
            </a:r>
          </a:p>
        </p:txBody>
      </p:sp>
    </p:spTree>
    <p:extLst>
      <p:ext uri="{BB962C8B-B14F-4D97-AF65-F5344CB8AC3E}">
        <p14:creationId xmlns:p14="http://schemas.microsoft.com/office/powerpoint/2010/main" val="411473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文化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 smtClean="0"/>
              <a:t>編排路線、行程</a:t>
            </a:r>
            <a:endParaRPr lang="en-US" altLang="zh-TW" sz="4000" dirty="0"/>
          </a:p>
          <a:p>
            <a:pPr lvl="1"/>
            <a:r>
              <a:rPr lang="zh-TW" altLang="en-US" sz="4000" dirty="0" smtClean="0"/>
              <a:t>由幾位主要成員負責</a:t>
            </a:r>
            <a:endParaRPr lang="en-US" altLang="zh-TW" sz="4000" dirty="0" smtClean="0"/>
          </a:p>
          <a:p>
            <a:pPr lvl="1"/>
            <a:r>
              <a:rPr lang="zh-TW" altLang="en-US" sz="4000" dirty="0" smtClean="0"/>
              <a:t>用手機應用程式計劃和記錄路線</a:t>
            </a:r>
            <a:endParaRPr lang="en-US" altLang="zh-TW" sz="4000" dirty="0" smtClean="0"/>
          </a:p>
          <a:p>
            <a:pPr lvl="1"/>
            <a:r>
              <a:rPr lang="zh-TW" altLang="en-US" sz="4000" dirty="0" smtClean="0"/>
              <a:t>透過互聯網跟團友分享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2884467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分類</a:t>
            </a:r>
            <a:r>
              <a:rPr lang="zh-TW" altLang="en-US" sz="4800" b="1" dirty="0" smtClean="0">
                <a:latin typeface="SimHei" panose="02010609060101010101" pitchFamily="49" charset="-122"/>
                <a:ea typeface="SimHei" panose="02010609060101010101" pitchFamily="49" charset="-122"/>
              </a:rPr>
              <a:t>樹</a:t>
            </a:r>
            <a:endParaRPr lang="en-GB" sz="4800" b="1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[</a:t>
            </a:r>
            <a:r>
              <a:rPr lang="zh-TW" altLang="en-US" sz="4000" dirty="0" smtClean="0"/>
              <a:t>遠足會分類樹</a:t>
            </a:r>
            <a:r>
              <a:rPr lang="en-US" sz="4000" dirty="0" smtClean="0"/>
              <a:t>]</a:t>
            </a:r>
          </a:p>
          <a:p>
            <a:r>
              <a:rPr lang="en-US" altLang="zh-TW" sz="4000" dirty="0" smtClean="0"/>
              <a:t>[</a:t>
            </a:r>
            <a:r>
              <a:rPr lang="zh-TW" altLang="en-US" sz="4000" dirty="0" smtClean="0"/>
              <a:t>隊伍角色分類樹</a:t>
            </a:r>
            <a:r>
              <a:rPr lang="en-US" altLang="zh-TW" sz="4000" dirty="0" smtClean="0"/>
              <a:t>]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241739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241</Words>
  <Application>Microsoft Office PowerPoint</Application>
  <PresentationFormat>寬螢幕</PresentationFormat>
  <Paragraphs>48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0" baseType="lpstr">
      <vt:lpstr>新細明體</vt:lpstr>
      <vt:lpstr>SimHei</vt:lpstr>
      <vt:lpstr>Arial</vt:lpstr>
      <vt:lpstr>Calibri</vt:lpstr>
      <vt:lpstr>Calibri Light</vt:lpstr>
      <vt:lpstr>Office 佈景主題</vt:lpstr>
      <vt:lpstr>PowerPoint 簡報</vt:lpstr>
      <vt:lpstr>主題</vt:lpstr>
      <vt:lpstr>硏究方法</vt:lpstr>
      <vt:lpstr>文化</vt:lpstr>
      <vt:lpstr>文化</vt:lpstr>
      <vt:lpstr>文化</vt:lpstr>
      <vt:lpstr>文化</vt:lpstr>
      <vt:lpstr>文化</vt:lpstr>
      <vt:lpstr>分類樹</vt:lpstr>
      <vt:lpstr>遠足相片</vt:lpstr>
      <vt:lpstr>行程通告</vt:lpstr>
      <vt:lpstr>計劃、記錄行程︰應用程式</vt:lpstr>
      <vt:lpstr>計劃、記錄行程︰應用程式</vt:lpstr>
      <vt:lpstr>後記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Pangyan Wong</dc:creator>
  <cp:lastModifiedBy>Pangyan Wong</cp:lastModifiedBy>
  <cp:revision>93</cp:revision>
  <dcterms:created xsi:type="dcterms:W3CDTF">2018-03-13T16:07:59Z</dcterms:created>
  <dcterms:modified xsi:type="dcterms:W3CDTF">2018-03-18T14:45:50Z</dcterms:modified>
</cp:coreProperties>
</file>

<file path=docProps/thumbnail.jpeg>
</file>